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F45985-1670-46D4-9575-0D527DDA2DD0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2AE634-5593-4E89-8120-B130E5FEFB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Seattle’s Comprehensive Plan</a:t>
            </a:r>
            <a:br>
              <a:rPr lang="en-US" dirty="0" smtClean="0"/>
            </a:br>
            <a:r>
              <a:rPr lang="en-US" sz="3600" dirty="0" smtClean="0"/>
              <a:t>2015 Annual Amendments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Planning Commission</a:t>
            </a:r>
          </a:p>
          <a:p>
            <a:r>
              <a:rPr lang="en-US" dirty="0" smtClean="0"/>
              <a:t>January 22,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31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Environment Element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Amend two policies to more specifically address low-impact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751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Amendments not Recommended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East Cherry YWCA proposed FLUM amendment – withdrawn by proponent</a:t>
            </a:r>
          </a:p>
          <a:p>
            <a:r>
              <a:rPr lang="en-US" dirty="0" smtClean="0"/>
              <a:t>Cindi Barker proposal to amend policies in Urban Village Element re monitoring growth – DPD recommends addressing this as part of Seattle 2035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8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Discretionary</a:t>
            </a:r>
          </a:p>
          <a:p>
            <a:endParaRPr lang="en-US" dirty="0" smtClean="0"/>
          </a:p>
          <a:p>
            <a:r>
              <a:rPr lang="en-US" dirty="0" smtClean="0"/>
              <a:t>State-mandated </a:t>
            </a:r>
          </a:p>
          <a:p>
            <a:endParaRPr lang="en-US" dirty="0" smtClean="0"/>
          </a:p>
          <a:p>
            <a:r>
              <a:rPr lang="en-US" dirty="0" smtClean="0"/>
              <a:t>Not recommended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1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Discretionary Amendments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West Seattle Church of the Nazarene – FLUM and Morgan Junction Neighborhood Plan</a:t>
            </a:r>
          </a:p>
          <a:p>
            <a:r>
              <a:rPr lang="en-US" dirty="0" smtClean="0"/>
              <a:t>Central Area FLUM and Neighborhood Plan</a:t>
            </a:r>
          </a:p>
          <a:p>
            <a:r>
              <a:rPr lang="en-US" dirty="0" smtClean="0"/>
              <a:t>Lake City FLUM and Neighborhood Plan</a:t>
            </a:r>
          </a:p>
          <a:p>
            <a:r>
              <a:rPr lang="en-US" dirty="0" smtClean="0"/>
              <a:t>U District FLUM and Neighborhood Plan (separate ordinance)</a:t>
            </a:r>
          </a:p>
          <a:p>
            <a:r>
              <a:rPr lang="en-US" dirty="0" smtClean="0"/>
              <a:t>Height flexibility for public facilities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8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Urban Village Element</a:t>
            </a:r>
          </a:p>
          <a:p>
            <a:r>
              <a:rPr lang="en-US" dirty="0" smtClean="0"/>
              <a:t>Amend UVG32 and Figure 8 re reference to urban village targets</a:t>
            </a:r>
          </a:p>
          <a:p>
            <a:r>
              <a:rPr lang="en-US" dirty="0" smtClean="0"/>
              <a:t>Amend UVG33 reference to citywide target</a:t>
            </a:r>
          </a:p>
          <a:p>
            <a:r>
              <a:rPr lang="en-US" dirty="0" smtClean="0"/>
              <a:t>Delete UVG7 and UV 21 (jobs/housing ratios)</a:t>
            </a:r>
          </a:p>
          <a:p>
            <a:r>
              <a:rPr lang="en-US" dirty="0" smtClean="0"/>
              <a:t>Delete UV 40 and UV 43 – setting targets</a:t>
            </a:r>
          </a:p>
          <a:p>
            <a:r>
              <a:rPr lang="en-US" dirty="0" smtClean="0"/>
              <a:t>Delete UV Appendix A – targets for all centers and villages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7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Land Use Element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Update environmentally critical area policies</a:t>
            </a:r>
          </a:p>
          <a:p>
            <a:r>
              <a:rPr lang="en-US" dirty="0" smtClean="0"/>
              <a:t>Delete and replace Land Use Appendices with updated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235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dirty="0" smtClean="0">
                <a:ea typeface="Calibri"/>
                <a:cs typeface="Times New Roman"/>
              </a:rPr>
              <a:t>Transportation Element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a typeface="Calibri"/>
                <a:cs typeface="Times New Roman"/>
              </a:rPr>
              <a:t>Remove </a:t>
            </a:r>
            <a:r>
              <a:rPr lang="en-US" dirty="0">
                <a:ea typeface="Calibri"/>
                <a:cs typeface="Times New Roman"/>
              </a:rPr>
              <a:t>references to Transportation </a:t>
            </a:r>
            <a:r>
              <a:rPr lang="en-US" dirty="0" smtClean="0">
                <a:ea typeface="Calibri"/>
                <a:cs typeface="Times New Roman"/>
              </a:rPr>
              <a:t>Strategic Plan from several </a:t>
            </a:r>
            <a:r>
              <a:rPr lang="en-US" dirty="0">
                <a:ea typeface="Calibri"/>
                <a:cs typeface="Times New Roman"/>
              </a:rPr>
              <a:t>policies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Remove description of street types from T13</a:t>
            </a:r>
          </a:p>
          <a:p>
            <a:r>
              <a:rPr lang="en-US" dirty="0">
                <a:ea typeface="Calibri"/>
                <a:cs typeface="Times New Roman"/>
              </a:rPr>
              <a:t>Remove and replace Transportation Appendices – required inventories and transportation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8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Economic Development Element	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Amend EDG1 to show new 20-year job target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4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Capital Facilities and Utilities Element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Delete and replace appendices with updated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6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State-Mandated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Housing Element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Delete and replace Housing Appendix to update information and to meet Countywide Planning Policies’ call for a housing needs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57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395</TotalTime>
  <Words>252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Seattle’s Comprehensive Plan 2015 Annual Amendments</vt:lpstr>
      <vt:lpstr>Types of Amendments</vt:lpstr>
      <vt:lpstr>Discretionary Amendments </vt:lpstr>
      <vt:lpstr>State-Mandated Amendments</vt:lpstr>
      <vt:lpstr>State-Mandated Amendments</vt:lpstr>
      <vt:lpstr>State-Mandated Amendments</vt:lpstr>
      <vt:lpstr>State-Mandated Amendments</vt:lpstr>
      <vt:lpstr>State-Mandated Amendments</vt:lpstr>
      <vt:lpstr>State-Mandated Amendments</vt:lpstr>
      <vt:lpstr>State-Mandated Amendments</vt:lpstr>
      <vt:lpstr>Amendments not Recommended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Seattle’s Comprehensive Plan 2015 Annual Amendments</dc:title>
  <dc:creator>Hauger, Tom</dc:creator>
  <cp:lastModifiedBy>Magonegil-Wantoch, Robin</cp:lastModifiedBy>
  <cp:revision>8</cp:revision>
  <cp:lastPrinted>2015-01-22T00:22:39Z</cp:lastPrinted>
  <dcterms:created xsi:type="dcterms:W3CDTF">2015-01-21T17:47:29Z</dcterms:created>
  <dcterms:modified xsi:type="dcterms:W3CDTF">2015-01-22T18:04:20Z</dcterms:modified>
</cp:coreProperties>
</file>